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74D2-1737-4993-9D3E-8C5D86A43617}" type="datetimeFigureOut">
              <a:rPr lang="ko-KR" altLang="en-US" smtClean="0"/>
              <a:t>2011-12-05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6B0F-3DAA-4B95-8157-31463F6589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74D2-1737-4993-9D3E-8C5D86A43617}" type="datetimeFigureOut">
              <a:rPr lang="ko-KR" altLang="en-US" smtClean="0"/>
              <a:t>2011-12-05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6B0F-3DAA-4B95-8157-31463F6589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74D2-1737-4993-9D3E-8C5D86A43617}" type="datetimeFigureOut">
              <a:rPr lang="ko-KR" altLang="en-US" smtClean="0"/>
              <a:t>2011-12-05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6B0F-3DAA-4B95-8157-31463F6589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74D2-1737-4993-9D3E-8C5D86A43617}" type="datetimeFigureOut">
              <a:rPr lang="ko-KR" altLang="en-US" smtClean="0"/>
              <a:t>2011-12-05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6B0F-3DAA-4B95-8157-31463F6589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74D2-1737-4993-9D3E-8C5D86A43617}" type="datetimeFigureOut">
              <a:rPr lang="ko-KR" altLang="en-US" smtClean="0"/>
              <a:t>2011-12-05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6B0F-3DAA-4B95-8157-31463F6589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74D2-1737-4993-9D3E-8C5D86A43617}" type="datetimeFigureOut">
              <a:rPr lang="ko-KR" altLang="en-US" smtClean="0"/>
              <a:t>2011-12-05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6B0F-3DAA-4B95-8157-31463F6589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74D2-1737-4993-9D3E-8C5D86A43617}" type="datetimeFigureOut">
              <a:rPr lang="ko-KR" altLang="en-US" smtClean="0"/>
              <a:t>2011-12-05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6B0F-3DAA-4B95-8157-31463F6589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74D2-1737-4993-9D3E-8C5D86A43617}" type="datetimeFigureOut">
              <a:rPr lang="ko-KR" altLang="en-US" smtClean="0"/>
              <a:t>2011-12-05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6B0F-3DAA-4B95-8157-31463F6589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74D2-1737-4993-9D3E-8C5D86A43617}" type="datetimeFigureOut">
              <a:rPr lang="ko-KR" altLang="en-US" smtClean="0"/>
              <a:t>2011-12-05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6B0F-3DAA-4B95-8157-31463F6589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74D2-1737-4993-9D3E-8C5D86A43617}" type="datetimeFigureOut">
              <a:rPr lang="ko-KR" altLang="en-US" smtClean="0"/>
              <a:t>2011-12-05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6B0F-3DAA-4B95-8157-31463F6589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74D2-1737-4993-9D3E-8C5D86A43617}" type="datetimeFigureOut">
              <a:rPr lang="ko-KR" altLang="en-US" smtClean="0"/>
              <a:t>2011-12-05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6B0F-3DAA-4B95-8157-31463F6589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A74D2-1737-4993-9D3E-8C5D86A43617}" type="datetimeFigureOut">
              <a:rPr lang="ko-KR" altLang="en-US" smtClean="0"/>
              <a:t>2011-12-05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66B0F-3DAA-4B95-8157-31463F6589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7525" y="346075"/>
            <a:ext cx="1270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 </vt:lpstr>
    </vt:vector>
  </TitlesOfParts>
  <Company>XP PLUS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MICRO</dc:creator>
  <cp:lastModifiedBy>MICRO</cp:lastModifiedBy>
  <cp:revision>1</cp:revision>
  <dcterms:created xsi:type="dcterms:W3CDTF">2011-12-05T09:50:21Z</dcterms:created>
  <dcterms:modified xsi:type="dcterms:W3CDTF">2011-12-05T09:51:20Z</dcterms:modified>
</cp:coreProperties>
</file>